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nva Sans" panose="020B0604020202020204" charset="0"/>
      <p:regular r:id="rId39"/>
    </p:embeddedFont>
    <p:embeddedFont>
      <p:font typeface="DM Sans" panose="020B0604020202020204" charset="0"/>
      <p:regular r:id="rId40"/>
    </p:embeddedFont>
    <p:embeddedFont>
      <p:font typeface="DM Sans Bold" panose="020B0604020202020204" charset="0"/>
      <p:regular r:id="rId41"/>
    </p:embeddedFont>
    <p:embeddedFont>
      <p:font typeface="DM Sans Italics" panose="020B0604020202020204" charset="0"/>
      <p:regular r:id="rId42"/>
    </p:embeddedFont>
    <p:embeddedFont>
      <p:font typeface="Now Bold" panose="020B0604020202020204" charset="0"/>
      <p:regular r:id="rId43"/>
    </p:embeddedFont>
    <p:embeddedFont>
      <p:font typeface="Open Sans" panose="020B0606030504020204" pitchFamily="34" charset="0"/>
      <p:regular r:id="rId44"/>
    </p:embeddedFont>
    <p:embeddedFont>
      <p:font typeface="Open Sans Bold" panose="020B0806030504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835364" y="1192932"/>
            <a:ext cx="7062572" cy="844447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3983782" cy="3873377"/>
          </a:xfrm>
          <a:custGeom>
            <a:avLst/>
            <a:gdLst/>
            <a:ahLst/>
            <a:cxnLst/>
            <a:rect l="l" t="t" r="r" b="b"/>
            <a:pathLst>
              <a:path w="3983782" h="3873377">
                <a:moveTo>
                  <a:pt x="0" y="0"/>
                </a:moveTo>
                <a:lnTo>
                  <a:pt x="3983782" y="0"/>
                </a:lnTo>
                <a:lnTo>
                  <a:pt x="3983782" y="3873377"/>
                </a:lnTo>
                <a:lnTo>
                  <a:pt x="0" y="3873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73748" y="3607014"/>
            <a:ext cx="10959085" cy="173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PIONIERBANK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3748" y="5337186"/>
            <a:ext cx="9659937" cy="1709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723" y="2308720"/>
            <a:ext cx="16916555" cy="6690974"/>
          </a:xfrm>
          <a:custGeom>
            <a:avLst/>
            <a:gdLst/>
            <a:ahLst/>
            <a:cxnLst/>
            <a:rect l="l" t="t" r="r" b="b"/>
            <a:pathLst>
              <a:path w="16916555" h="6690974">
                <a:moveTo>
                  <a:pt x="0" y="0"/>
                </a:moveTo>
                <a:lnTo>
                  <a:pt x="16916554" y="0"/>
                </a:lnTo>
                <a:lnTo>
                  <a:pt x="16916554" y="6690973"/>
                </a:lnTo>
                <a:lnTo>
                  <a:pt x="0" y="6690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18675" y="662940"/>
            <a:ext cx="1045065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PROCESS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9072" y="1298143"/>
            <a:ext cx="15769857" cy="8273461"/>
          </a:xfrm>
          <a:custGeom>
            <a:avLst/>
            <a:gdLst/>
            <a:ahLst/>
            <a:cxnLst/>
            <a:rect l="l" t="t" r="r" b="b"/>
            <a:pathLst>
              <a:path w="15769857" h="8273461">
                <a:moveTo>
                  <a:pt x="0" y="0"/>
                </a:moveTo>
                <a:lnTo>
                  <a:pt x="15769856" y="0"/>
                </a:lnTo>
                <a:lnTo>
                  <a:pt x="15769856" y="8273461"/>
                </a:lnTo>
                <a:lnTo>
                  <a:pt x="0" y="8273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18675" y="662940"/>
            <a:ext cx="1045065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FLOWCHART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Github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878404" cy="6188649"/>
          </a:xfrm>
          <a:custGeom>
            <a:avLst/>
            <a:gdLst/>
            <a:ahLst/>
            <a:cxnLst/>
            <a:rect l="l" t="t" r="r" b="b"/>
            <a:pathLst>
              <a:path w="11878404" h="6188649">
                <a:moveTo>
                  <a:pt x="0" y="0"/>
                </a:moveTo>
                <a:lnTo>
                  <a:pt x="11878404" y="0"/>
                </a:lnTo>
                <a:lnTo>
                  <a:pt x="11878404" y="6188649"/>
                </a:lnTo>
                <a:lnTo>
                  <a:pt x="0" y="6188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84447" y="5474987"/>
            <a:ext cx="11403553" cy="4134301"/>
          </a:xfrm>
          <a:custGeom>
            <a:avLst/>
            <a:gdLst/>
            <a:ahLst/>
            <a:cxnLst/>
            <a:rect l="l" t="t" r="r" b="b"/>
            <a:pathLst>
              <a:path w="11403553" h="4134301">
                <a:moveTo>
                  <a:pt x="0" y="0"/>
                </a:moveTo>
                <a:lnTo>
                  <a:pt x="11403553" y="0"/>
                </a:lnTo>
                <a:lnTo>
                  <a:pt x="11403553" y="4134301"/>
                </a:lnTo>
                <a:lnTo>
                  <a:pt x="0" y="4134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9876" y="2377709"/>
            <a:ext cx="6845761" cy="1944691"/>
          </a:xfrm>
          <a:custGeom>
            <a:avLst/>
            <a:gdLst/>
            <a:ahLst/>
            <a:cxnLst/>
            <a:rect l="l" t="t" r="r" b="b"/>
            <a:pathLst>
              <a:path w="6845761" h="1944691">
                <a:moveTo>
                  <a:pt x="0" y="0"/>
                </a:moveTo>
                <a:lnTo>
                  <a:pt x="6845761" y="0"/>
                </a:lnTo>
                <a:lnTo>
                  <a:pt x="6845761" y="1944691"/>
                </a:lnTo>
                <a:lnTo>
                  <a:pt x="0" y="1944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5602" y="6618530"/>
            <a:ext cx="491752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Respo met de group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Branch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Pull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Live Share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Tools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0209" y="2183769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093797" y="3368497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4615" y="4553226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672946" y="5716065"/>
            <a:ext cx="4161751" cy="1254244"/>
            <a:chOff x="0" y="0"/>
            <a:chExt cx="2565722" cy="773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73242"/>
            </a:xfrm>
            <a:custGeom>
              <a:avLst/>
              <a:gdLst/>
              <a:ahLst/>
              <a:cxnLst/>
              <a:rect l="l" t="t" r="r" b="b"/>
              <a:pathLst>
                <a:path w="2565722" h="773242">
                  <a:moveTo>
                    <a:pt x="0" y="0"/>
                  </a:moveTo>
                  <a:lnTo>
                    <a:pt x="2362522" y="0"/>
                  </a:lnTo>
                  <a:lnTo>
                    <a:pt x="2565722" y="386621"/>
                  </a:lnTo>
                  <a:lnTo>
                    <a:pt x="2362522" y="773242"/>
                  </a:lnTo>
                  <a:lnTo>
                    <a:pt x="0" y="773242"/>
                  </a:lnTo>
                  <a:lnTo>
                    <a:pt x="203200" y="386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811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24615" y="6918503"/>
            <a:ext cx="4161751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02031" y="3618050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Trello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68443" y="2433321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Postman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76678" y="4822417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VisualCode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32849" y="7170333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Discord</a:t>
            </a:r>
          </a:p>
        </p:txBody>
      </p:sp>
      <p:sp>
        <p:nvSpPr>
          <p:cNvPr id="21" name="Freeform 21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0436461">
            <a:off x="15888474" y="-747133"/>
            <a:ext cx="6676564" cy="6676564"/>
          </a:xfrm>
          <a:custGeom>
            <a:avLst/>
            <a:gdLst/>
            <a:ahLst/>
            <a:cxnLst/>
            <a:rect l="l" t="t" r="r" b="b"/>
            <a:pathLst>
              <a:path w="6676564" h="6676564">
                <a:moveTo>
                  <a:pt x="0" y="0"/>
                </a:moveTo>
                <a:lnTo>
                  <a:pt x="6676564" y="0"/>
                </a:lnTo>
                <a:lnTo>
                  <a:pt x="6676564" y="6676564"/>
                </a:lnTo>
                <a:lnTo>
                  <a:pt x="0" y="6676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44293" y="141605"/>
            <a:ext cx="172997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Tools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347593" y="9227823"/>
            <a:ext cx="4161751" cy="1059177"/>
            <a:chOff x="0" y="0"/>
            <a:chExt cx="2565722" cy="65298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65722" cy="652984"/>
            </a:xfrm>
            <a:custGeom>
              <a:avLst/>
              <a:gdLst/>
              <a:ahLst/>
              <a:cxnLst/>
              <a:rect l="l" t="t" r="r" b="b"/>
              <a:pathLst>
                <a:path w="2565722" h="652984">
                  <a:moveTo>
                    <a:pt x="0" y="0"/>
                  </a:moveTo>
                  <a:lnTo>
                    <a:pt x="2362522" y="0"/>
                  </a:lnTo>
                  <a:lnTo>
                    <a:pt x="2565722" y="326492"/>
                  </a:lnTo>
                  <a:lnTo>
                    <a:pt x="2362522" y="652984"/>
                  </a:lnTo>
                  <a:lnTo>
                    <a:pt x="0" y="652984"/>
                  </a:lnTo>
                  <a:lnTo>
                    <a:pt x="203200" y="326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77800" y="-38100"/>
              <a:ext cx="2311722" cy="691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6093797" y="999040"/>
            <a:ext cx="4161751" cy="1184729"/>
            <a:chOff x="0" y="0"/>
            <a:chExt cx="2565722" cy="73038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10800000">
            <a:off x="6672946" y="8073571"/>
            <a:ext cx="4161751" cy="1184729"/>
            <a:chOff x="0" y="0"/>
            <a:chExt cx="2565722" cy="73038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7510266" y="6013804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051D40"/>
                </a:solidFill>
                <a:latin typeface="DM Sans Bold"/>
              </a:rPr>
              <a:t>Pencil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802031" y="1277624"/>
            <a:ext cx="271845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Word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69239" y="9409114"/>
            <a:ext cx="271845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LucidChart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394592" y="8341356"/>
            <a:ext cx="271845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Excel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7226587" y="-204738"/>
            <a:ext cx="4161751" cy="1233438"/>
            <a:chOff x="0" y="0"/>
            <a:chExt cx="2565722" cy="76041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565722" cy="760416"/>
            </a:xfrm>
            <a:custGeom>
              <a:avLst/>
              <a:gdLst/>
              <a:ahLst/>
              <a:cxnLst/>
              <a:rect l="l" t="t" r="r" b="b"/>
              <a:pathLst>
                <a:path w="2565722" h="760416">
                  <a:moveTo>
                    <a:pt x="0" y="0"/>
                  </a:moveTo>
                  <a:lnTo>
                    <a:pt x="2362522" y="0"/>
                  </a:lnTo>
                  <a:lnTo>
                    <a:pt x="2565722" y="380208"/>
                  </a:lnTo>
                  <a:lnTo>
                    <a:pt x="2362522" y="760416"/>
                  </a:lnTo>
                  <a:lnTo>
                    <a:pt x="0" y="760416"/>
                  </a:lnTo>
                  <a:lnTo>
                    <a:pt x="203200" y="380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77800" y="-38100"/>
              <a:ext cx="2311722" cy="798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7948233" y="150045"/>
            <a:ext cx="2718459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DM Sans Bold"/>
              </a:rPr>
              <a:t>Combel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047346" y="7189612"/>
            <a:ext cx="30374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Communciatie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639514" y="150045"/>
            <a:ext cx="425541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Online, PhpMyAdmin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579701" y="1267872"/>
            <a:ext cx="19745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Verslagen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783169" y="9409114"/>
            <a:ext cx="196810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Flowchart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354177" y="2481405"/>
            <a:ext cx="40683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API,  documentation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74676" y="3301822"/>
            <a:ext cx="421005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planning,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project management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047346" y="4841696"/>
            <a:ext cx="43845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Html, Css, Framework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275415" y="5939613"/>
            <a:ext cx="181838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Mockups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579701" y="8366121"/>
            <a:ext cx="294596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BFB"/>
                </a:solidFill>
                <a:latin typeface="Open Sans"/>
              </a:rPr>
              <a:t>Testen van API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Design fase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9367" y="1238516"/>
            <a:ext cx="9013455" cy="5070069"/>
          </a:xfrm>
          <a:custGeom>
            <a:avLst/>
            <a:gdLst/>
            <a:ahLst/>
            <a:cxnLst/>
            <a:rect l="l" t="t" r="r" b="b"/>
            <a:pathLst>
              <a:path w="9013455" h="5070069">
                <a:moveTo>
                  <a:pt x="0" y="0"/>
                </a:moveTo>
                <a:lnTo>
                  <a:pt x="9013455" y="0"/>
                </a:lnTo>
                <a:lnTo>
                  <a:pt x="9013455" y="5070069"/>
                </a:lnTo>
                <a:lnTo>
                  <a:pt x="0" y="507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76047" y="3532213"/>
            <a:ext cx="9871544" cy="5552743"/>
          </a:xfrm>
          <a:custGeom>
            <a:avLst/>
            <a:gdLst/>
            <a:ahLst/>
            <a:cxnLst/>
            <a:rect l="l" t="t" r="r" b="b"/>
            <a:pathLst>
              <a:path w="9871544" h="5552743">
                <a:moveTo>
                  <a:pt x="0" y="0"/>
                </a:moveTo>
                <a:lnTo>
                  <a:pt x="9871543" y="0"/>
                </a:lnTo>
                <a:lnTo>
                  <a:pt x="9871543" y="5552744"/>
                </a:lnTo>
                <a:lnTo>
                  <a:pt x="0" y="5552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8675" y="297180"/>
            <a:ext cx="1045065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WEBSITE EERSTE VERSIE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0629" y="1437278"/>
            <a:ext cx="9046908" cy="4192470"/>
          </a:xfrm>
          <a:custGeom>
            <a:avLst/>
            <a:gdLst/>
            <a:ahLst/>
            <a:cxnLst/>
            <a:rect l="l" t="t" r="r" b="b"/>
            <a:pathLst>
              <a:path w="9046908" h="4192470">
                <a:moveTo>
                  <a:pt x="0" y="0"/>
                </a:moveTo>
                <a:lnTo>
                  <a:pt x="9046908" y="0"/>
                </a:lnTo>
                <a:lnTo>
                  <a:pt x="9046908" y="4192469"/>
                </a:lnTo>
                <a:lnTo>
                  <a:pt x="0" y="4192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03173" y="3892126"/>
            <a:ext cx="10071699" cy="5665331"/>
          </a:xfrm>
          <a:custGeom>
            <a:avLst/>
            <a:gdLst/>
            <a:ahLst/>
            <a:cxnLst/>
            <a:rect l="l" t="t" r="r" b="b"/>
            <a:pathLst>
              <a:path w="10071699" h="5665331">
                <a:moveTo>
                  <a:pt x="0" y="0"/>
                </a:moveTo>
                <a:lnTo>
                  <a:pt x="10071700" y="0"/>
                </a:lnTo>
                <a:lnTo>
                  <a:pt x="10071700" y="5665331"/>
                </a:lnTo>
                <a:lnTo>
                  <a:pt x="0" y="5665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0629" y="6039322"/>
            <a:ext cx="7107550" cy="1805092"/>
          </a:xfrm>
          <a:custGeom>
            <a:avLst/>
            <a:gdLst/>
            <a:ahLst/>
            <a:cxnLst/>
            <a:rect l="l" t="t" r="r" b="b"/>
            <a:pathLst>
              <a:path w="7107550" h="1805092">
                <a:moveTo>
                  <a:pt x="0" y="0"/>
                </a:moveTo>
                <a:lnTo>
                  <a:pt x="7107550" y="0"/>
                </a:lnTo>
                <a:lnTo>
                  <a:pt x="7107550" y="1805092"/>
                </a:lnTo>
                <a:lnTo>
                  <a:pt x="0" y="1805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18675" y="297180"/>
            <a:ext cx="1045065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WEBSITE TWEEDE VERSIE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34925"/>
              <a:ext cx="6350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489"/>
                </a:lnSpc>
              </a:pPr>
              <a:r>
                <a:rPr lang="en-US" sz="7600">
                  <a:solidFill>
                    <a:srgbClr val="FFFFFF"/>
                  </a:solidFill>
                  <a:latin typeface="DM Sans"/>
                </a:rPr>
                <a:t>Api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0528" y="3313380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967826" y="4869700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678425" y="3313380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4825723" y="4869700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4681240" y="587957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4828537" y="7435895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7539137" y="587957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7686434" y="7435895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3756509" y="3156611"/>
            <a:ext cx="4444649" cy="5132389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3870160" y="3238887"/>
            <a:ext cx="4045255" cy="4671195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9382" r="-938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7539137" y="3313380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7686434" y="4869700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10399848" y="587957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10547145" y="7435895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0399848" y="3313380"/>
            <a:ext cx="2613061" cy="2273181"/>
            <a:chOff x="0" y="0"/>
            <a:chExt cx="991873" cy="86286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 flipV="1">
            <a:off x="10547145" y="4869700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>
            <a:off x="1820528" y="5879574"/>
            <a:ext cx="2613061" cy="2252658"/>
            <a:chOff x="0" y="0"/>
            <a:chExt cx="991873" cy="85507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1967826" y="7435895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1962519" y="1304962"/>
            <a:ext cx="8437330" cy="1227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INHOUDSTAFEL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967826" y="5025092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Team + opdracht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281832" y="3455139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825723" y="5025092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Analyse Fase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139729" y="3455139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828537" y="759128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Eindpunten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142543" y="602133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686434" y="759128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Database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000440" y="602133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07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86434" y="5025092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Github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000440" y="3455139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547145" y="759128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Reflectie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861151" y="602133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08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547145" y="5025092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Tools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861151" y="3455139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67826" y="759128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Design fase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281832" y="602133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1655" y="1905937"/>
            <a:ext cx="12361322" cy="6675114"/>
          </a:xfrm>
          <a:custGeom>
            <a:avLst/>
            <a:gdLst/>
            <a:ahLst/>
            <a:cxnLst/>
            <a:rect l="l" t="t" r="r" b="b"/>
            <a:pathLst>
              <a:path w="12361322" h="6675114">
                <a:moveTo>
                  <a:pt x="0" y="0"/>
                </a:moveTo>
                <a:lnTo>
                  <a:pt x="12361322" y="0"/>
                </a:lnTo>
                <a:lnTo>
                  <a:pt x="12361322" y="6675114"/>
                </a:lnTo>
                <a:lnTo>
                  <a:pt x="0" y="6675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8916" y="7510796"/>
            <a:ext cx="3070863" cy="2512524"/>
          </a:xfrm>
          <a:custGeom>
            <a:avLst/>
            <a:gdLst/>
            <a:ahLst/>
            <a:cxnLst/>
            <a:rect l="l" t="t" r="r" b="b"/>
            <a:pathLst>
              <a:path w="3070863" h="2512524">
                <a:moveTo>
                  <a:pt x="0" y="0"/>
                </a:moveTo>
                <a:lnTo>
                  <a:pt x="3070863" y="0"/>
                </a:lnTo>
                <a:lnTo>
                  <a:pt x="3070863" y="2512524"/>
                </a:lnTo>
                <a:lnTo>
                  <a:pt x="0" y="2512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22977" y="428989"/>
            <a:ext cx="2211003" cy="2702337"/>
          </a:xfrm>
          <a:custGeom>
            <a:avLst/>
            <a:gdLst/>
            <a:ahLst/>
            <a:cxnLst/>
            <a:rect l="l" t="t" r="r" b="b"/>
            <a:pathLst>
              <a:path w="2211003" h="2702337">
                <a:moveTo>
                  <a:pt x="0" y="0"/>
                </a:moveTo>
                <a:lnTo>
                  <a:pt x="2211003" y="0"/>
                </a:lnTo>
                <a:lnTo>
                  <a:pt x="2211003" y="2702337"/>
                </a:lnTo>
                <a:lnTo>
                  <a:pt x="0" y="27023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34925"/>
              <a:ext cx="635000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489"/>
                </a:lnSpc>
              </a:pPr>
              <a:r>
                <a:rPr lang="en-US" sz="7600">
                  <a:solidFill>
                    <a:srgbClr val="FFFFFF"/>
                  </a:solidFill>
                  <a:latin typeface="DM Sans"/>
                </a:rPr>
                <a:t>Eindpunten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90722" y="4206681"/>
            <a:ext cx="4297048" cy="4206015"/>
            <a:chOff x="0" y="0"/>
            <a:chExt cx="1131733" cy="1107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93607" y="4206681"/>
            <a:ext cx="4297048" cy="4206015"/>
            <a:chOff x="0" y="0"/>
            <a:chExt cx="113173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00230" y="4206681"/>
            <a:ext cx="4297048" cy="4206015"/>
            <a:chOff x="0" y="0"/>
            <a:chExt cx="1131733" cy="1107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843721" y="4756437"/>
            <a:ext cx="1201635" cy="1443012"/>
          </a:xfrm>
          <a:custGeom>
            <a:avLst/>
            <a:gdLst/>
            <a:ahLst/>
            <a:cxnLst/>
            <a:rect l="l" t="t" r="r" b="b"/>
            <a:pathLst>
              <a:path w="1201635" h="1443012">
                <a:moveTo>
                  <a:pt x="0" y="0"/>
                </a:moveTo>
                <a:lnTo>
                  <a:pt x="1201635" y="0"/>
                </a:lnTo>
                <a:lnTo>
                  <a:pt x="1201635" y="1443012"/>
                </a:lnTo>
                <a:lnTo>
                  <a:pt x="0" y="1443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558264" y="4442884"/>
            <a:ext cx="1171471" cy="1804699"/>
          </a:xfrm>
          <a:custGeom>
            <a:avLst/>
            <a:gdLst/>
            <a:ahLst/>
            <a:cxnLst/>
            <a:rect l="l" t="t" r="r" b="b"/>
            <a:pathLst>
              <a:path w="1171471" h="1804699">
                <a:moveTo>
                  <a:pt x="0" y="0"/>
                </a:moveTo>
                <a:lnTo>
                  <a:pt x="1171472" y="0"/>
                </a:lnTo>
                <a:lnTo>
                  <a:pt x="1171472" y="1804699"/>
                </a:lnTo>
                <a:lnTo>
                  <a:pt x="0" y="1804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931331" y="4341494"/>
            <a:ext cx="1834845" cy="1834845"/>
          </a:xfrm>
          <a:custGeom>
            <a:avLst/>
            <a:gdLst/>
            <a:ahLst/>
            <a:cxnLst/>
            <a:rect l="l" t="t" r="r" b="b"/>
            <a:pathLst>
              <a:path w="1834845" h="1834845">
                <a:moveTo>
                  <a:pt x="0" y="0"/>
                </a:moveTo>
                <a:lnTo>
                  <a:pt x="1834845" y="0"/>
                </a:lnTo>
                <a:lnTo>
                  <a:pt x="1834845" y="1834845"/>
                </a:lnTo>
                <a:lnTo>
                  <a:pt x="0" y="18348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0" y="1718581"/>
            <a:ext cx="18288000" cy="82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>
                <a:solidFill>
                  <a:srgbClr val="FFFFFF"/>
                </a:solidFill>
                <a:latin typeface="Now Bold"/>
              </a:rPr>
              <a:t>API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11792" y="6262377"/>
            <a:ext cx="3432147" cy="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0071C9"/>
                </a:solidFill>
                <a:latin typeface="DM Sans Bold"/>
              </a:rPr>
              <a:t>API Endpoints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43627" y="6762249"/>
            <a:ext cx="3200745" cy="817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9"/>
              </a:lnSpc>
            </a:pPr>
            <a:r>
              <a:rPr lang="en-US" sz="1572">
                <a:solidFill>
                  <a:srgbClr val="051D40"/>
                </a:solidFill>
                <a:latin typeface="DM Sans"/>
              </a:rPr>
              <a:t>Generate random PO's</a:t>
            </a:r>
          </a:p>
          <a:p>
            <a:pPr algn="ctr">
              <a:lnSpc>
                <a:spcPts val="2169"/>
              </a:lnSpc>
            </a:pPr>
            <a:r>
              <a:rPr lang="en-US" sz="1572">
                <a:solidFill>
                  <a:srgbClr val="051D40"/>
                </a:solidFill>
                <a:latin typeface="DM Sans"/>
              </a:rPr>
              <a:t>Javascript</a:t>
            </a:r>
          </a:p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endParaRPr lang="en-US" sz="1572">
              <a:solidFill>
                <a:srgbClr val="051D40"/>
              </a:solidFill>
              <a:latin typeface="DM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946418" y="6262377"/>
            <a:ext cx="2395164" cy="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F1945B"/>
                </a:solidFill>
                <a:latin typeface="DM Sans Bold"/>
              </a:rPr>
              <a:t>Po’s random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63487" y="6762249"/>
            <a:ext cx="3200745" cy="26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Postman documentation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49776" y="6271589"/>
            <a:ext cx="2797955" cy="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39B54A"/>
                </a:solidFill>
                <a:latin typeface="DM Sans Bold"/>
              </a:rPr>
              <a:t>API documentation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40362" y="6762249"/>
            <a:ext cx="3200745" cy="817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9"/>
              </a:lnSpc>
            </a:pPr>
            <a:r>
              <a:rPr lang="en-US" sz="1572">
                <a:solidFill>
                  <a:srgbClr val="051D40"/>
                </a:solidFill>
                <a:latin typeface="DM Sans"/>
              </a:rPr>
              <a:t>url, POST or GET, headers, expected get parameters</a:t>
            </a:r>
          </a:p>
          <a:p>
            <a:pPr marL="0" lvl="0" indent="0" algn="ctr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Javascript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1750" y="216137"/>
            <a:ext cx="9593865" cy="2991345"/>
          </a:xfrm>
          <a:custGeom>
            <a:avLst/>
            <a:gdLst/>
            <a:ahLst/>
            <a:cxnLst/>
            <a:rect l="l" t="t" r="r" b="b"/>
            <a:pathLst>
              <a:path w="9593865" h="2991345">
                <a:moveTo>
                  <a:pt x="0" y="0"/>
                </a:moveTo>
                <a:lnTo>
                  <a:pt x="9593865" y="0"/>
                </a:lnTo>
                <a:lnTo>
                  <a:pt x="9593865" y="2991345"/>
                </a:lnTo>
                <a:lnTo>
                  <a:pt x="0" y="2991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37799" y="1963498"/>
            <a:ext cx="8321501" cy="3180002"/>
          </a:xfrm>
          <a:custGeom>
            <a:avLst/>
            <a:gdLst/>
            <a:ahLst/>
            <a:cxnLst/>
            <a:rect l="l" t="t" r="r" b="b"/>
            <a:pathLst>
              <a:path w="8321501" h="3180002">
                <a:moveTo>
                  <a:pt x="0" y="0"/>
                </a:moveTo>
                <a:lnTo>
                  <a:pt x="8321501" y="0"/>
                </a:lnTo>
                <a:lnTo>
                  <a:pt x="8321501" y="3180002"/>
                </a:lnTo>
                <a:lnTo>
                  <a:pt x="0" y="3180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7018" y="4544431"/>
            <a:ext cx="8500781" cy="2330859"/>
          </a:xfrm>
          <a:custGeom>
            <a:avLst/>
            <a:gdLst/>
            <a:ahLst/>
            <a:cxnLst/>
            <a:rect l="l" t="t" r="r" b="b"/>
            <a:pathLst>
              <a:path w="8500781" h="2330859">
                <a:moveTo>
                  <a:pt x="0" y="0"/>
                </a:moveTo>
                <a:lnTo>
                  <a:pt x="8500781" y="0"/>
                </a:lnTo>
                <a:lnTo>
                  <a:pt x="8500781" y="2330860"/>
                </a:lnTo>
                <a:lnTo>
                  <a:pt x="0" y="2330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19775" y="5498595"/>
            <a:ext cx="9604310" cy="4353355"/>
          </a:xfrm>
          <a:custGeom>
            <a:avLst/>
            <a:gdLst/>
            <a:ahLst/>
            <a:cxnLst/>
            <a:rect l="l" t="t" r="r" b="b"/>
            <a:pathLst>
              <a:path w="9604310" h="4353355">
                <a:moveTo>
                  <a:pt x="0" y="0"/>
                </a:moveTo>
                <a:lnTo>
                  <a:pt x="9604310" y="0"/>
                </a:lnTo>
                <a:lnTo>
                  <a:pt x="9604310" y="4353355"/>
                </a:lnTo>
                <a:lnTo>
                  <a:pt x="0" y="4353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7233" y="4059494"/>
            <a:ext cx="7911948" cy="5936010"/>
          </a:xfrm>
          <a:custGeom>
            <a:avLst/>
            <a:gdLst/>
            <a:ahLst/>
            <a:cxnLst/>
            <a:rect l="l" t="t" r="r" b="b"/>
            <a:pathLst>
              <a:path w="7911948" h="5936010">
                <a:moveTo>
                  <a:pt x="0" y="0"/>
                </a:moveTo>
                <a:lnTo>
                  <a:pt x="7911948" y="0"/>
                </a:lnTo>
                <a:lnTo>
                  <a:pt x="7911948" y="5936010"/>
                </a:lnTo>
                <a:lnTo>
                  <a:pt x="0" y="5936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7905" y="1028700"/>
            <a:ext cx="12312857" cy="4689435"/>
          </a:xfrm>
          <a:custGeom>
            <a:avLst/>
            <a:gdLst/>
            <a:ahLst/>
            <a:cxnLst/>
            <a:rect l="l" t="t" r="r" b="b"/>
            <a:pathLst>
              <a:path w="12312857" h="4689435">
                <a:moveTo>
                  <a:pt x="0" y="0"/>
                </a:moveTo>
                <a:lnTo>
                  <a:pt x="12312857" y="0"/>
                </a:lnTo>
                <a:lnTo>
                  <a:pt x="12312857" y="4689435"/>
                </a:lnTo>
                <a:lnTo>
                  <a:pt x="0" y="4689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8675" y="297180"/>
            <a:ext cx="1045065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POSTMAN</a:t>
            </a:r>
          </a:p>
        </p:txBody>
      </p:sp>
      <p:sp>
        <p:nvSpPr>
          <p:cNvPr id="5" name="Freeform 5"/>
          <p:cNvSpPr/>
          <p:nvPr/>
        </p:nvSpPr>
        <p:spPr>
          <a:xfrm>
            <a:off x="9987233" y="4059494"/>
            <a:ext cx="7911948" cy="5936010"/>
          </a:xfrm>
          <a:custGeom>
            <a:avLst/>
            <a:gdLst/>
            <a:ahLst/>
            <a:cxnLst/>
            <a:rect l="l" t="t" r="r" b="b"/>
            <a:pathLst>
              <a:path w="7911948" h="5936010">
                <a:moveTo>
                  <a:pt x="0" y="0"/>
                </a:moveTo>
                <a:lnTo>
                  <a:pt x="7911948" y="0"/>
                </a:lnTo>
                <a:lnTo>
                  <a:pt x="7911948" y="5936010"/>
                </a:lnTo>
                <a:lnTo>
                  <a:pt x="0" y="5936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63500"/>
              <a:ext cx="635000" cy="787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58"/>
                </a:lnSpc>
              </a:pPr>
              <a:r>
                <a:rPr lang="en-US" sz="9100">
                  <a:solidFill>
                    <a:srgbClr val="FFFFFF"/>
                  </a:solidFill>
                  <a:latin typeface="DM Sans"/>
                </a:rPr>
                <a:t>Database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1384" y="1237277"/>
            <a:ext cx="15705232" cy="8452506"/>
          </a:xfrm>
          <a:custGeom>
            <a:avLst/>
            <a:gdLst/>
            <a:ahLst/>
            <a:cxnLst/>
            <a:rect l="l" t="t" r="r" b="b"/>
            <a:pathLst>
              <a:path w="15705232" h="8452506">
                <a:moveTo>
                  <a:pt x="0" y="0"/>
                </a:moveTo>
                <a:lnTo>
                  <a:pt x="15705232" y="0"/>
                </a:lnTo>
                <a:lnTo>
                  <a:pt x="15705232" y="8452506"/>
                </a:lnTo>
                <a:lnTo>
                  <a:pt x="0" y="8452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69" b="-23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18675" y="297180"/>
            <a:ext cx="1045065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DATABANK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41703" y="869434"/>
            <a:ext cx="5292252" cy="8184677"/>
          </a:xfrm>
          <a:custGeom>
            <a:avLst/>
            <a:gdLst/>
            <a:ahLst/>
            <a:cxnLst/>
            <a:rect l="l" t="t" r="r" b="b"/>
            <a:pathLst>
              <a:path w="5292252" h="8184677">
                <a:moveTo>
                  <a:pt x="0" y="0"/>
                </a:moveTo>
                <a:lnTo>
                  <a:pt x="5292253" y="0"/>
                </a:lnTo>
                <a:lnTo>
                  <a:pt x="5292253" y="8184677"/>
                </a:lnTo>
                <a:lnTo>
                  <a:pt x="0" y="8184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611107" y="665245"/>
            <a:ext cx="3986469" cy="8593055"/>
          </a:xfrm>
          <a:custGeom>
            <a:avLst/>
            <a:gdLst/>
            <a:ahLst/>
            <a:cxnLst/>
            <a:rect l="l" t="t" r="r" b="b"/>
            <a:pathLst>
              <a:path w="3986469" h="8593055">
                <a:moveTo>
                  <a:pt x="0" y="0"/>
                </a:moveTo>
                <a:lnTo>
                  <a:pt x="3986469" y="0"/>
                </a:lnTo>
                <a:lnTo>
                  <a:pt x="3986469" y="8593055"/>
                </a:lnTo>
                <a:lnTo>
                  <a:pt x="0" y="85930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6917" y="519271"/>
            <a:ext cx="5205464" cy="2902046"/>
          </a:xfrm>
          <a:custGeom>
            <a:avLst/>
            <a:gdLst/>
            <a:ahLst/>
            <a:cxnLst/>
            <a:rect l="l" t="t" r="r" b="b"/>
            <a:pathLst>
              <a:path w="5205464" h="2902046">
                <a:moveTo>
                  <a:pt x="0" y="0"/>
                </a:moveTo>
                <a:lnTo>
                  <a:pt x="5205464" y="0"/>
                </a:lnTo>
                <a:lnTo>
                  <a:pt x="5205464" y="2902047"/>
                </a:lnTo>
                <a:lnTo>
                  <a:pt x="0" y="290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7841" y="4409267"/>
            <a:ext cx="4241460" cy="5206256"/>
          </a:xfrm>
          <a:custGeom>
            <a:avLst/>
            <a:gdLst/>
            <a:ahLst/>
            <a:cxnLst/>
            <a:rect l="l" t="t" r="r" b="b"/>
            <a:pathLst>
              <a:path w="4241460" h="5206256">
                <a:moveTo>
                  <a:pt x="0" y="0"/>
                </a:moveTo>
                <a:lnTo>
                  <a:pt x="4241461" y="0"/>
                </a:lnTo>
                <a:lnTo>
                  <a:pt x="4241461" y="5206256"/>
                </a:lnTo>
                <a:lnTo>
                  <a:pt x="0" y="5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63500"/>
              <a:ext cx="635000" cy="787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2558"/>
                </a:lnSpc>
              </a:pPr>
              <a:r>
                <a:rPr lang="en-US" sz="9100">
                  <a:solidFill>
                    <a:srgbClr val="FFFFFF"/>
                  </a:solidFill>
                  <a:latin typeface="DM Sans"/>
                </a:rPr>
                <a:t>Demo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861159" y="422280"/>
            <a:ext cx="16565683" cy="9442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TEAM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662"/>
                </a:lnSpc>
              </a:pPr>
              <a:r>
                <a:rPr lang="en-US" sz="9900">
                  <a:solidFill>
                    <a:srgbClr val="FFFFFF"/>
                  </a:solidFill>
                  <a:latin typeface="DM Sans"/>
                </a:rPr>
                <a:t>Reflectie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71060" y="1751996"/>
            <a:ext cx="4151874" cy="6277633"/>
          </a:xfrm>
          <a:custGeom>
            <a:avLst/>
            <a:gdLst/>
            <a:ahLst/>
            <a:cxnLst/>
            <a:rect l="l" t="t" r="r" b="b"/>
            <a:pathLst>
              <a:path w="4151874" h="6277633">
                <a:moveTo>
                  <a:pt x="0" y="0"/>
                </a:moveTo>
                <a:lnTo>
                  <a:pt x="4151873" y="0"/>
                </a:lnTo>
                <a:lnTo>
                  <a:pt x="4151873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93189" y="1751996"/>
            <a:ext cx="4151874" cy="6277633"/>
          </a:xfrm>
          <a:custGeom>
            <a:avLst/>
            <a:gdLst/>
            <a:ahLst/>
            <a:cxnLst/>
            <a:rect l="l" t="t" r="r" b="b"/>
            <a:pathLst>
              <a:path w="4151874" h="6277633">
                <a:moveTo>
                  <a:pt x="0" y="0"/>
                </a:moveTo>
                <a:lnTo>
                  <a:pt x="4151874" y="0"/>
                </a:lnTo>
                <a:lnTo>
                  <a:pt x="4151874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9861" y="3008253"/>
            <a:ext cx="6101966" cy="4067977"/>
          </a:xfrm>
          <a:custGeom>
            <a:avLst/>
            <a:gdLst/>
            <a:ahLst/>
            <a:cxnLst/>
            <a:rect l="l" t="t" r="r" b="b"/>
            <a:pathLst>
              <a:path w="6101966" h="4067977">
                <a:moveTo>
                  <a:pt x="0" y="0"/>
                </a:moveTo>
                <a:lnTo>
                  <a:pt x="6101966" y="0"/>
                </a:lnTo>
                <a:lnTo>
                  <a:pt x="6101966" y="4067978"/>
                </a:lnTo>
                <a:lnTo>
                  <a:pt x="0" y="4067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01234" y="426707"/>
            <a:ext cx="637922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Problemen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72800" y="6922008"/>
            <a:ext cx="7315200" cy="3364992"/>
          </a:xfrm>
          <a:custGeom>
            <a:avLst/>
            <a:gdLst/>
            <a:ahLst/>
            <a:cxnLst/>
            <a:rect l="l" t="t" r="r" b="b"/>
            <a:pathLst>
              <a:path w="7315200" h="3364992">
                <a:moveTo>
                  <a:pt x="0" y="0"/>
                </a:moveTo>
                <a:lnTo>
                  <a:pt x="7315200" y="0"/>
                </a:lnTo>
                <a:lnTo>
                  <a:pt x="7315200" y="3364992"/>
                </a:lnTo>
                <a:lnTo>
                  <a:pt x="0" y="3364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18675" y="297180"/>
            <a:ext cx="1045065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TEAM REFLECTIE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248202"/>
            <a:ext cx="837598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Wat ging goed 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Wat ging slecht 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Wat hebben we bijgeleerd ?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Hoe zouden we het volgende keer aanpakken?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2255514" y="5730689"/>
            <a:ext cx="9364819" cy="61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</a:rPr>
              <a:t>...................................................................................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55514" y="4099871"/>
            <a:ext cx="10434893" cy="1287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Einde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36120" y="2320770"/>
            <a:ext cx="3653096" cy="135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9"/>
              </a:lnSpc>
            </a:pPr>
            <a:r>
              <a:rPr lang="en-US" sz="4373" spc="-87">
                <a:solidFill>
                  <a:srgbClr val="56AEFF"/>
                </a:solidFill>
                <a:latin typeface="DM Sans Italics"/>
              </a:rPr>
              <a:t>Pionier</a:t>
            </a:r>
          </a:p>
          <a:p>
            <a:pPr>
              <a:lnSpc>
                <a:spcPts val="5379"/>
              </a:lnSpc>
            </a:pPr>
            <a:r>
              <a:rPr lang="en-US" sz="4373" spc="-87">
                <a:solidFill>
                  <a:srgbClr val="56AEFF"/>
                </a:solidFill>
                <a:latin typeface="DM Sans Italics"/>
              </a:rPr>
              <a:t>Bank</a:t>
            </a:r>
          </a:p>
        </p:txBody>
      </p:sp>
      <p:sp>
        <p:nvSpPr>
          <p:cNvPr id="8" name="Freeform 8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025448" y="1739625"/>
            <a:ext cx="2310672" cy="2246635"/>
          </a:xfrm>
          <a:custGeom>
            <a:avLst/>
            <a:gdLst/>
            <a:ahLst/>
            <a:cxnLst/>
            <a:rect l="l" t="t" r="r" b="b"/>
            <a:pathLst>
              <a:path w="2310672" h="2246635">
                <a:moveTo>
                  <a:pt x="0" y="0"/>
                </a:moveTo>
                <a:lnTo>
                  <a:pt x="2310672" y="0"/>
                </a:lnTo>
                <a:lnTo>
                  <a:pt x="2310672" y="2246635"/>
                </a:lnTo>
                <a:lnTo>
                  <a:pt x="0" y="2246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1425" r="-142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621" y="3623697"/>
            <a:ext cx="9253700" cy="5675926"/>
          </a:xfrm>
          <a:custGeom>
            <a:avLst/>
            <a:gdLst/>
            <a:ahLst/>
            <a:cxnLst/>
            <a:rect l="l" t="t" r="r" b="b"/>
            <a:pathLst>
              <a:path w="9253700" h="5675926">
                <a:moveTo>
                  <a:pt x="0" y="0"/>
                </a:moveTo>
                <a:lnTo>
                  <a:pt x="9253700" y="0"/>
                </a:lnTo>
                <a:lnTo>
                  <a:pt x="9253700" y="5675927"/>
                </a:lnTo>
                <a:lnTo>
                  <a:pt x="0" y="56759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28489" y="2607027"/>
            <a:ext cx="2393171" cy="881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160"/>
              </a:lnSpc>
            </a:pPr>
            <a:r>
              <a:rPr lang="en-US" sz="5114" spc="311">
                <a:solidFill>
                  <a:srgbClr val="FFFFFF"/>
                </a:solidFill>
                <a:latin typeface="Now Bold"/>
              </a:rPr>
              <a:t>Team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9483" y="1415646"/>
            <a:ext cx="4495037" cy="972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32"/>
              </a:lnSpc>
            </a:pPr>
            <a:r>
              <a:rPr lang="en-US" sz="6286" spc="-125">
                <a:solidFill>
                  <a:srgbClr val="56AEFF"/>
                </a:solidFill>
                <a:latin typeface="DM Sans Italics"/>
              </a:rPr>
              <a:t>Pionierbank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7213" y="1851110"/>
            <a:ext cx="14993575" cy="7681251"/>
          </a:xfrm>
          <a:custGeom>
            <a:avLst/>
            <a:gdLst/>
            <a:ahLst/>
            <a:cxnLst/>
            <a:rect l="l" t="t" r="r" b="b"/>
            <a:pathLst>
              <a:path w="14993575" h="7681251">
                <a:moveTo>
                  <a:pt x="0" y="0"/>
                </a:moveTo>
                <a:lnTo>
                  <a:pt x="14993574" y="0"/>
                </a:lnTo>
                <a:lnTo>
                  <a:pt x="14993574" y="7681250"/>
                </a:lnTo>
                <a:lnTo>
                  <a:pt x="0" y="7681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647919" y="372869"/>
            <a:ext cx="18935919" cy="131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63"/>
              </a:lnSpc>
              <a:spcBef>
                <a:spcPct val="0"/>
              </a:spcBef>
            </a:pPr>
            <a:r>
              <a:rPr lang="en-US" sz="8636">
                <a:solidFill>
                  <a:srgbClr val="145DA0"/>
                </a:solidFill>
                <a:latin typeface="Now Bold"/>
              </a:rPr>
              <a:t>TRELLO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2623" y="4586506"/>
            <a:ext cx="4432959" cy="1427059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815942" y="1873011"/>
            <a:ext cx="2769297" cy="2611562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35929" y="7686899"/>
            <a:ext cx="8123371" cy="1571401"/>
            <a:chOff x="0" y="0"/>
            <a:chExt cx="7860960" cy="1520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60919" cy="1520698"/>
            </a:xfrm>
            <a:custGeom>
              <a:avLst/>
              <a:gdLst/>
              <a:ahLst/>
              <a:cxnLst/>
              <a:rect l="l" t="t" r="r" b="b"/>
              <a:pathLst>
                <a:path w="7860919" h="1520698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16567" y="6131866"/>
            <a:ext cx="6168048" cy="1424082"/>
            <a:chOff x="0" y="0"/>
            <a:chExt cx="5968800" cy="13780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2700800" y="3178792"/>
            <a:ext cx="1137117" cy="1137117"/>
          </a:xfrm>
          <a:custGeom>
            <a:avLst/>
            <a:gdLst/>
            <a:ahLst/>
            <a:cxnLst/>
            <a:rect l="l" t="t" r="r" b="b"/>
            <a:pathLst>
              <a:path w="1137117" h="1137117">
                <a:moveTo>
                  <a:pt x="0" y="0"/>
                </a:moveTo>
                <a:lnTo>
                  <a:pt x="1137117" y="0"/>
                </a:lnTo>
                <a:lnTo>
                  <a:pt x="1137117" y="1137118"/>
                </a:lnTo>
                <a:lnTo>
                  <a:pt x="0" y="11371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025536" y="-2586935"/>
            <a:ext cx="7059141" cy="7059141"/>
          </a:xfrm>
          <a:custGeom>
            <a:avLst/>
            <a:gdLst/>
            <a:ahLst/>
            <a:cxnLst/>
            <a:rect l="l" t="t" r="r" b="b"/>
            <a:pathLst>
              <a:path w="7059141" h="7059141">
                <a:moveTo>
                  <a:pt x="0" y="0"/>
                </a:moveTo>
                <a:lnTo>
                  <a:pt x="7059141" y="0"/>
                </a:lnTo>
                <a:lnTo>
                  <a:pt x="7059141" y="7059141"/>
                </a:lnTo>
                <a:lnTo>
                  <a:pt x="0" y="7059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3407001" y="5736011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H="1">
            <a:off x="2750911" y="5836591"/>
            <a:ext cx="6635567" cy="47647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2751082" y="4628014"/>
            <a:ext cx="6635567" cy="47647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H="1">
            <a:off x="2750740" y="7126298"/>
            <a:ext cx="6635567" cy="47647"/>
          </a:xfrm>
          <a:prstGeom prst="line">
            <a:avLst/>
          </a:prstGeom>
          <a:ln w="47625" cap="flat">
            <a:solidFill>
              <a:srgbClr val="4BD1F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11713874" y="6249793"/>
            <a:ext cx="1085281" cy="1085281"/>
          </a:xfrm>
          <a:custGeom>
            <a:avLst/>
            <a:gdLst/>
            <a:ahLst/>
            <a:cxnLst/>
            <a:rect l="l" t="t" r="r" b="b"/>
            <a:pathLst>
              <a:path w="1085281" h="1085281">
                <a:moveTo>
                  <a:pt x="0" y="0"/>
                </a:moveTo>
                <a:lnTo>
                  <a:pt x="1085281" y="0"/>
                </a:lnTo>
                <a:lnTo>
                  <a:pt x="1085281" y="1085282"/>
                </a:lnTo>
                <a:lnTo>
                  <a:pt x="0" y="1085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662848" y="4686845"/>
            <a:ext cx="1226381" cy="1226381"/>
          </a:xfrm>
          <a:custGeom>
            <a:avLst/>
            <a:gdLst/>
            <a:ahLst/>
            <a:cxnLst/>
            <a:rect l="l" t="t" r="r" b="b"/>
            <a:pathLst>
              <a:path w="1226381" h="1226381">
                <a:moveTo>
                  <a:pt x="0" y="0"/>
                </a:moveTo>
                <a:lnTo>
                  <a:pt x="1226381" y="0"/>
                </a:lnTo>
                <a:lnTo>
                  <a:pt x="1226381" y="1226381"/>
                </a:lnTo>
                <a:lnTo>
                  <a:pt x="0" y="1226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136516" y="7794035"/>
            <a:ext cx="1584757" cy="1357129"/>
          </a:xfrm>
          <a:custGeom>
            <a:avLst/>
            <a:gdLst/>
            <a:ahLst/>
            <a:cxnLst/>
            <a:rect l="l" t="t" r="r" b="b"/>
            <a:pathLst>
              <a:path w="1584757" h="1357129">
                <a:moveTo>
                  <a:pt x="0" y="0"/>
                </a:moveTo>
                <a:lnTo>
                  <a:pt x="1584758" y="0"/>
                </a:lnTo>
                <a:lnTo>
                  <a:pt x="1584758" y="1357129"/>
                </a:lnTo>
                <a:lnTo>
                  <a:pt x="0" y="13571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471879" y="7851224"/>
            <a:ext cx="1457424" cy="1407076"/>
          </a:xfrm>
          <a:custGeom>
            <a:avLst/>
            <a:gdLst/>
            <a:ahLst/>
            <a:cxnLst/>
            <a:rect l="l" t="t" r="r" b="b"/>
            <a:pathLst>
              <a:path w="1457424" h="1407076">
                <a:moveTo>
                  <a:pt x="0" y="0"/>
                </a:moveTo>
                <a:lnTo>
                  <a:pt x="1457423" y="0"/>
                </a:lnTo>
                <a:lnTo>
                  <a:pt x="1457423" y="1407076"/>
                </a:lnTo>
                <a:lnTo>
                  <a:pt x="0" y="1407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412346" y="6188051"/>
            <a:ext cx="953767" cy="1208766"/>
          </a:xfrm>
          <a:custGeom>
            <a:avLst/>
            <a:gdLst/>
            <a:ahLst/>
            <a:cxnLst/>
            <a:rect l="l" t="t" r="r" b="b"/>
            <a:pathLst>
              <a:path w="953767" h="1208766">
                <a:moveTo>
                  <a:pt x="0" y="0"/>
                </a:moveTo>
                <a:lnTo>
                  <a:pt x="953767" y="0"/>
                </a:lnTo>
                <a:lnTo>
                  <a:pt x="953767" y="1208766"/>
                </a:lnTo>
                <a:lnTo>
                  <a:pt x="0" y="12087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525999" y="7910511"/>
            <a:ext cx="1577289" cy="1124177"/>
          </a:xfrm>
          <a:custGeom>
            <a:avLst/>
            <a:gdLst/>
            <a:ahLst/>
            <a:cxnLst/>
            <a:rect l="l" t="t" r="r" b="b"/>
            <a:pathLst>
              <a:path w="1577289" h="1124177">
                <a:moveTo>
                  <a:pt x="0" y="0"/>
                </a:moveTo>
                <a:lnTo>
                  <a:pt x="1577289" y="0"/>
                </a:lnTo>
                <a:lnTo>
                  <a:pt x="1577289" y="1124177"/>
                </a:lnTo>
                <a:lnTo>
                  <a:pt x="0" y="11241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596623" y="1779083"/>
            <a:ext cx="5801499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OPDRACHT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49512" y="3472637"/>
            <a:ext cx="1193206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1</a:t>
            </a:r>
          </a:p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42718" y="3420625"/>
            <a:ext cx="2458626" cy="98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Analyse van de case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Repository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Project management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49512" y="4791318"/>
            <a:ext cx="1193206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2</a:t>
            </a:r>
          </a:p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49512" y="6084241"/>
            <a:ext cx="1193206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3</a:t>
            </a:r>
          </a:p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549512" y="7506525"/>
            <a:ext cx="1193206" cy="8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4</a:t>
            </a:r>
          </a:p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>
                <a:solidFill>
                  <a:srgbClr val="4BD1FB"/>
                </a:solidFill>
                <a:latin typeface="DM Sans Bold"/>
              </a:rPr>
              <a:t>DAG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305340" y="3411100"/>
            <a:ext cx="2092782" cy="65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Postman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Design + building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42718" y="4749386"/>
            <a:ext cx="5008732" cy="98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API endpoints design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Random PO’s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Start, create, test en Documentation API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42718" y="6016794"/>
            <a:ext cx="4178159" cy="131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API  implementation en testing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Api online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building the GUI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endParaRPr lang="en-US" sz="1915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742718" y="7312057"/>
            <a:ext cx="4366601" cy="131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Error list code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validation en exception handling</a:t>
            </a:r>
          </a:p>
          <a:p>
            <a:pPr>
              <a:lnSpc>
                <a:spcPts val="2643"/>
              </a:lnSpc>
            </a:pPr>
            <a:r>
              <a:rPr lang="en-US" sz="1915">
                <a:solidFill>
                  <a:srgbClr val="FFFFFF"/>
                </a:solidFill>
                <a:latin typeface="DM Sans"/>
              </a:rPr>
              <a:t>building the GUI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</a:rPr>
              <a:t>Fix bug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012" y="1509897"/>
            <a:ext cx="6761831" cy="676183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BFB"/>
              </a:solidFill>
              <a:prstDash val="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8900" y="-82550"/>
              <a:ext cx="635000" cy="806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52"/>
                </a:lnSpc>
              </a:pPr>
              <a:r>
                <a:rPr lang="en-US" sz="10400">
                  <a:solidFill>
                    <a:srgbClr val="FFFFFF"/>
                  </a:solidFill>
                  <a:latin typeface="DM Sans"/>
                </a:rPr>
                <a:t>Analyse fase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72808" y="0"/>
            <a:ext cx="2115192" cy="2115192"/>
            <a:chOff x="0" y="0"/>
            <a:chExt cx="8909050" cy="8909050"/>
          </a:xfrm>
        </p:grpSpPr>
        <p:sp>
          <p:nvSpPr>
            <p:cNvPr id="7" name="Freeform 7"/>
            <p:cNvSpPr/>
            <p:nvPr/>
          </p:nvSpPr>
          <p:spPr>
            <a:xfrm>
              <a:off x="-210012" y="2402"/>
              <a:ext cx="9329074" cy="8904246"/>
            </a:xfrm>
            <a:custGeom>
              <a:avLst/>
              <a:gdLst/>
              <a:ahLst/>
              <a:cxnLst/>
              <a:rect l="l" t="t" r="r" b="b"/>
              <a:pathLst>
                <a:path w="9329074" h="8904246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FFBF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863" y="263805"/>
              <a:ext cx="8781323" cy="8381440"/>
            </a:xfrm>
            <a:custGeom>
              <a:avLst/>
              <a:gdLst/>
              <a:ahLst/>
              <a:cxnLst/>
              <a:rect l="l" t="t" r="r" b="b"/>
              <a:pathLst>
                <a:path w="8781323" h="8381440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-1195" r="-119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909050" cy="8909050"/>
            </a:xfrm>
            <a:custGeom>
              <a:avLst/>
              <a:gdLst/>
              <a:ahLst/>
              <a:cxnLst/>
              <a:rect l="l" t="t" r="r" b="b"/>
              <a:pathLst>
                <a:path w="8909050" h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5602" y="1028700"/>
            <a:ext cx="9144256" cy="4210829"/>
          </a:xfrm>
          <a:custGeom>
            <a:avLst/>
            <a:gdLst/>
            <a:ahLst/>
            <a:cxnLst/>
            <a:rect l="l" t="t" r="r" b="b"/>
            <a:pathLst>
              <a:path w="9144256" h="4210829">
                <a:moveTo>
                  <a:pt x="0" y="0"/>
                </a:moveTo>
                <a:lnTo>
                  <a:pt x="9144256" y="0"/>
                </a:lnTo>
                <a:lnTo>
                  <a:pt x="9144256" y="4210829"/>
                </a:lnTo>
                <a:lnTo>
                  <a:pt x="0" y="4210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14283" y="3701677"/>
            <a:ext cx="10550550" cy="5556623"/>
          </a:xfrm>
          <a:custGeom>
            <a:avLst/>
            <a:gdLst/>
            <a:ahLst/>
            <a:cxnLst/>
            <a:rect l="l" t="t" r="r" b="b"/>
            <a:pathLst>
              <a:path w="10550550" h="5556623">
                <a:moveTo>
                  <a:pt x="0" y="0"/>
                </a:moveTo>
                <a:lnTo>
                  <a:pt x="10550550" y="0"/>
                </a:lnTo>
                <a:lnTo>
                  <a:pt x="10550550" y="5556623"/>
                </a:lnTo>
                <a:lnTo>
                  <a:pt x="0" y="55566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8675" y="297180"/>
            <a:ext cx="1045065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MOCKUPS EERSTE VERSIE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602" y="5856418"/>
            <a:ext cx="580167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Opdracht fout begrepen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Klanten interface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5602" y="1745174"/>
            <a:ext cx="9539332" cy="4392757"/>
          </a:xfrm>
          <a:custGeom>
            <a:avLst/>
            <a:gdLst/>
            <a:ahLst/>
            <a:cxnLst/>
            <a:rect l="l" t="t" r="r" b="b"/>
            <a:pathLst>
              <a:path w="9539332" h="4392757">
                <a:moveTo>
                  <a:pt x="0" y="0"/>
                </a:moveTo>
                <a:lnTo>
                  <a:pt x="9539332" y="0"/>
                </a:lnTo>
                <a:lnTo>
                  <a:pt x="9539332" y="4392757"/>
                </a:lnTo>
                <a:lnTo>
                  <a:pt x="0" y="4392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40834" y="4696115"/>
            <a:ext cx="9907263" cy="4562185"/>
          </a:xfrm>
          <a:custGeom>
            <a:avLst/>
            <a:gdLst/>
            <a:ahLst/>
            <a:cxnLst/>
            <a:rect l="l" t="t" r="r" b="b"/>
            <a:pathLst>
              <a:path w="9907263" h="4562185">
                <a:moveTo>
                  <a:pt x="0" y="0"/>
                </a:moveTo>
                <a:lnTo>
                  <a:pt x="9907263" y="0"/>
                </a:lnTo>
                <a:lnTo>
                  <a:pt x="9907263" y="4562185"/>
                </a:lnTo>
                <a:lnTo>
                  <a:pt x="0" y="4562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18675" y="297180"/>
            <a:ext cx="1045065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145DA0"/>
                </a:solidFill>
                <a:latin typeface="Now Bold"/>
              </a:rPr>
              <a:t>MOCKUPS TWEEDE VERSIE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5602" y="6618530"/>
            <a:ext cx="657790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Mockup na uitleg van Rogier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Medewerker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213</Words>
  <Application>Microsoft Office PowerPoint</Application>
  <PresentationFormat>Personnalisé</PresentationFormat>
  <Paragraphs>111</Paragraphs>
  <Slides>33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3" baseType="lpstr">
      <vt:lpstr>DM Sans Bold</vt:lpstr>
      <vt:lpstr>Canva Sans</vt:lpstr>
      <vt:lpstr>Open Sans Bold</vt:lpstr>
      <vt:lpstr>Calibri</vt:lpstr>
      <vt:lpstr>DM Sans Italics</vt:lpstr>
      <vt:lpstr>Now Bold</vt:lpstr>
      <vt:lpstr>DM Sans</vt:lpstr>
      <vt:lpstr>Open Sans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Pionierbank</dc:title>
  <dc:creator>almen gutierrez</dc:creator>
  <cp:lastModifiedBy>Almendrina Gutierrez Gismero</cp:lastModifiedBy>
  <cp:revision>1</cp:revision>
  <dcterms:created xsi:type="dcterms:W3CDTF">2006-08-16T00:00:00Z</dcterms:created>
  <dcterms:modified xsi:type="dcterms:W3CDTF">2024-04-26T07:00:19Z</dcterms:modified>
  <dc:identifier>DAGDaas7GqA</dc:identifier>
</cp:coreProperties>
</file>